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Source Code Pro"/>
      <p:regular r:id="rId10"/>
      <p:bold r:id="rId11"/>
      <p:italic r:id="rId12"/>
      <p:boldItalic r:id="rId13"/>
    </p:embeddedFont>
    <p:embeddedFont>
      <p:font typeface="Oswald"/>
      <p:regular r:id="rId14"/>
      <p:bold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SourceCodePro-bold.fntdata"/><Relationship Id="rId10" Type="http://schemas.openxmlformats.org/officeDocument/2006/relationships/font" Target="fonts/SourceCodePro-regular.fntdata"/><Relationship Id="rId13" Type="http://schemas.openxmlformats.org/officeDocument/2006/relationships/font" Target="fonts/SourceCodePro-boldItalic.fntdata"/><Relationship Id="rId12" Type="http://schemas.openxmlformats.org/officeDocument/2006/relationships/font" Target="fonts/SourceCodePro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Oswald-bold.fntdata"/><Relationship Id="rId14" Type="http://schemas.openxmlformats.org/officeDocument/2006/relationships/font" Target="fonts/Oswald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1c6f2fc85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1c6f2fc85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2df026416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12df026416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2df026416b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2df026416b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10800000">
            <a:off x="4226100" y="2933550"/>
            <a:ext cx="691800" cy="388500"/>
          </a:xfrm>
          <a:prstGeom prst="triangle">
            <a:avLst>
              <a:gd fmla="val 50000" name="adj"/>
            </a:avLst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25" y="0"/>
            <a:ext cx="9144000" cy="3124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411175" y="3398250"/>
            <a:ext cx="8282400" cy="126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Google Shape;52;p11"/>
          <p:cNvCxnSpPr/>
          <p:nvPr/>
        </p:nvCxnSpPr>
        <p:spPr>
          <a:xfrm>
            <a:off x="413275" y="2988275"/>
            <a:ext cx="9105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53" name="Google Shape;53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0" y="1567350"/>
            <a:ext cx="9144000" cy="2008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Google Shape;20;p4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Google Shape;25;p5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26" name="Google Shape;26;p5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>
            <a:off x="311700" y="1468825"/>
            <a:ext cx="39999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2" type="body"/>
          </p:nvPr>
        </p:nvSpPr>
        <p:spPr>
          <a:xfrm>
            <a:off x="4832400" y="1468825"/>
            <a:ext cx="39999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Google Shape;34;p7"/>
          <p:cNvCxnSpPr/>
          <p:nvPr/>
        </p:nvCxnSpPr>
        <p:spPr>
          <a:xfrm>
            <a:off x="418675" y="1457787"/>
            <a:ext cx="6141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35" name="Google Shape;35;p7"/>
          <p:cNvSpPr txBox="1"/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6" name="Google Shape;36;p7"/>
          <p:cNvSpPr txBox="1"/>
          <p:nvPr>
            <p:ph idx="1" type="body"/>
          </p:nvPr>
        </p:nvSpPr>
        <p:spPr>
          <a:xfrm>
            <a:off x="311700" y="1618204"/>
            <a:ext cx="2808000" cy="295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7" name="Google Shape;37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/>
          <p:nvPr>
            <p:ph type="title"/>
          </p:nvPr>
        </p:nvSpPr>
        <p:spPr>
          <a:xfrm>
            <a:off x="490250" y="528900"/>
            <a:ext cx="5678100" cy="408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0" name="Google Shape;4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dk1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175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577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44" name="Google Shape;44;p9"/>
          <p:cNvSpPr txBox="1"/>
          <p:nvPr>
            <p:ph type="title"/>
          </p:nvPr>
        </p:nvSpPr>
        <p:spPr>
          <a:xfrm>
            <a:off x="265500" y="1078750"/>
            <a:ext cx="4045200" cy="1789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" type="subTitle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6" name="Google Shape;46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Oswald"/>
              <a:buNone/>
              <a:defRPr sz="2100"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50" name="Google Shape;50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odern-writer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Project 5: my grandmother</a:t>
            </a:r>
            <a:endParaRPr/>
          </a:p>
        </p:txBody>
      </p:sp>
      <p:sp>
        <p:nvSpPr>
          <p:cNvPr id="63" name="Google Shape;63;p13"/>
          <p:cNvSpPr txBox="1"/>
          <p:nvPr>
            <p:ph idx="1" type="subTitle"/>
          </p:nvPr>
        </p:nvSpPr>
        <p:spPr>
          <a:xfrm>
            <a:off x="411175" y="3398250"/>
            <a:ext cx="8282400" cy="126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Her name is Lola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3000">
        <p14:flip dir="l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/>
          <p:nvPr>
            <p:ph idx="1" type="body"/>
          </p:nvPr>
        </p:nvSpPr>
        <p:spPr>
          <a:xfrm>
            <a:off x="447850" y="1286950"/>
            <a:ext cx="8520600" cy="329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s" sz="2300"/>
              <a:t>My grandmother lived in Barcelona, my grandmother first work was in a clothes factory when she was 10 years old. My grandmother finished school when she was 11 years old, she had a pet[CAT]</a:t>
            </a:r>
            <a:endParaRPr sz="2300"/>
          </a:p>
        </p:txBody>
      </p:sp>
    </p:spTree>
  </p:cSld>
  <p:clrMapOvr>
    <a:masterClrMapping/>
  </p:clrMapOvr>
  <mc:AlternateContent>
    <mc:Choice Requires="p14">
      <p:transition spd="slow" p14:dur="2500">
        <p14:gallery dir="l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/>
          <p:nvPr>
            <p:ph idx="1" type="body"/>
          </p:nvPr>
        </p:nvSpPr>
        <p:spPr>
          <a:xfrm>
            <a:off x="311700" y="1271825"/>
            <a:ext cx="8520600" cy="329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100"/>
              <a:t>They didn`t have a car,washing machine,computer…they walked. They met in the complex on wednesday to watch tv.</a:t>
            </a:r>
            <a:endParaRPr sz="21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s" sz="2100"/>
              <a:t>In her free time  she played cards,”to pozo…”</a:t>
            </a:r>
            <a:endParaRPr sz="21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s" sz="2100"/>
              <a:t>they didn`t have enough money to live</a:t>
            </a:r>
            <a:r>
              <a:rPr lang="es"/>
              <a:t>.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3500">
        <p:fade thruBlk="1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1286950"/>
            <a:ext cx="8520600" cy="328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000"/>
              <a:t>My grandmother had 3 brothers and 3 sister in total seven children.They slept in the same bedroom.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s" sz="2000"/>
              <a:t>They didn`t have a lot of foot and they ate very little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s" sz="2000"/>
              <a:t>But my grandmother had a funny live.</a:t>
            </a:r>
            <a:endParaRPr sz="2000"/>
          </a:p>
        </p:txBody>
      </p:sp>
    </p:spTree>
  </p:cSld>
  <p:clrMapOvr>
    <a:masterClrMapping/>
  </p:clrMapOvr>
  <mc:AlternateContent>
    <mc:Choice Requires="p14">
      <p:transition spd="slow" p14:dur="4500">
        <p:push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Modern Writer">
  <a:themeElements>
    <a:clrScheme name="Modern Writer">
      <a:dk1>
        <a:srgbClr val="E91D63"/>
      </a:dk1>
      <a:lt1>
        <a:srgbClr val="FFFFFF"/>
      </a:lt1>
      <a:dk2>
        <a:srgbClr val="424242"/>
      </a:dk2>
      <a:lt2>
        <a:srgbClr val="999999"/>
      </a:lt2>
      <a:accent1>
        <a:srgbClr val="607D8B"/>
      </a:accent1>
      <a:accent2>
        <a:srgbClr val="673AB7"/>
      </a:accent2>
      <a:accent3>
        <a:srgbClr val="9C26B0"/>
      </a:accent3>
      <a:accent4>
        <a:srgbClr val="0090AC"/>
      </a:accent4>
      <a:accent5>
        <a:srgbClr val="00838F"/>
      </a:accent5>
      <a:accent6>
        <a:srgbClr val="F8E71C"/>
      </a:accent6>
      <a:hlink>
        <a:srgbClr val="00838F"/>
      </a:hlink>
      <a:folHlink>
        <a:srgbClr val="00838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