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Source Code Pro"/>
      <p:regular r:id="rId10"/>
      <p:bold r:id="rId11"/>
      <p:italic r:id="rId12"/>
      <p:boldItalic r:id="rId13"/>
    </p:embeddedFont>
    <p:embeddedFont>
      <p:font typeface="Oswald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SourceCodePro-bold.fntdata"/><Relationship Id="rId10" Type="http://schemas.openxmlformats.org/officeDocument/2006/relationships/font" Target="fonts/SourceCodePro-regular.fntdata"/><Relationship Id="rId13" Type="http://schemas.openxmlformats.org/officeDocument/2006/relationships/font" Target="fonts/SourceCodePro-boldItalic.fntdata"/><Relationship Id="rId12" Type="http://schemas.openxmlformats.org/officeDocument/2006/relationships/font" Target="fonts/SourceCodePr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swald-bold.fntdata"/><Relationship Id="rId14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1c6f2fc85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1c6f2fc85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2df026416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2df026416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df026416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df026416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35" name="Google Shape;35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dern-writer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Project 5: my grandmother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Her name is Lola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3000">
        <p14:flip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447850" y="1286950"/>
            <a:ext cx="8520600" cy="329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s" sz="2300"/>
              <a:t>My grandmother lived in Barcelona, my grandmother first work was in a clothes factory when she was 10 years old. My grandmother finished school when she was 11 years old, she had a pet[CAT]</a:t>
            </a:r>
            <a:endParaRPr sz="2300"/>
          </a:p>
        </p:txBody>
      </p:sp>
    </p:spTree>
  </p:cSld>
  <p:clrMapOvr>
    <a:masterClrMapping/>
  </p:clrMapOvr>
  <mc:AlternateContent>
    <mc:Choice Requires="p14">
      <p:transition spd="slow" p14:dur="2500">
        <p14:gallery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271825"/>
            <a:ext cx="8520600" cy="329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"/>
              <a:t>They didn`t have a car,washing machine,computer…they walked. They met in the complex on wednesday to watch tv.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2100"/>
              <a:t>In her free time  she played cards,”to pozo…”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s" sz="2100"/>
              <a:t>they didn`t have enough money to live</a:t>
            </a:r>
            <a:r>
              <a:rPr lang="es"/>
              <a:t>.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3500">
        <p:fade thruBlk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286950"/>
            <a:ext cx="8520600" cy="328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/>
              <a:t>My grandmother had 3 brothers and 3 sister in total seven children.They slept in the same bedroom.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2000"/>
              <a:t>They didn`t have a lot of foot and they ate very little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s" sz="2000"/>
              <a:t>But my grandmother had a funny live.</a:t>
            </a:r>
            <a:endParaRPr sz="2000"/>
          </a:p>
        </p:txBody>
      </p:sp>
    </p:spTree>
  </p:cSld>
  <p:clrMapOvr>
    <a:masterClrMapping/>
  </p:clrMapOvr>
  <mc:AlternateContent>
    <mc:Choice Requires="p14">
      <p:transition spd="slow" p14:dur="4500">
        <p:push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0838F"/>
      </a:accent5>
      <a:accent6>
        <a:srgbClr val="F8E71C"/>
      </a:accent6>
      <a:hlink>
        <a:srgbClr val="00838F"/>
      </a:hlink>
      <a:folHlink>
        <a:srgbClr val="00838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