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c438a6b5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c438a6b5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a988dc87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a988dc87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a988dc87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a988dc87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a988dc87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a988dc87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df548b71f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df548b71f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2df548b71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2df548b71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2a988dc87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2a988dc87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AGUR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162108" y="8406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>
                <a:highlight>
                  <a:srgbClr val="00FFFF"/>
                </a:highlight>
              </a:rPr>
              <a:t>BONI AND MARI</a:t>
            </a:r>
            <a:endParaRPr sz="6000">
              <a:highlight>
                <a:srgbClr val="00FFFF"/>
              </a:highlight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My  grandfather   was  Boni ,  My  grandmother  was   Mari .    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They lived in  Altsasu.  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Great  - grandfather  -  work in  Foundry  factory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s"/>
              <a:t>Great -  grandmother - work  in  Glove   factory 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s"/>
              <a:t>Yes car   No computer - letters , books …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Great - granfather - work football coach 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Great -  granmother  -  like to be wiht friends</a:t>
            </a:r>
            <a:endParaRPr/>
          </a:p>
        </p:txBody>
      </p:sp>
      <p:sp>
        <p:nvSpPr>
          <p:cNvPr id="73" name="Google Shape;73;p1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yes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 txBox="1"/>
          <p:nvPr>
            <p:ph idx="1" type="subTitle"/>
          </p:nvPr>
        </p:nvSpPr>
        <p:spPr>
          <a:xfrm>
            <a:off x="311700" y="2163900"/>
            <a:ext cx="8520600" cy="237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0"/>
            <a:ext cx="8685999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3175" y="0"/>
            <a:ext cx="8599125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0" name="Google Shape;10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272425"/>
            <a:ext cx="8709649" cy="4853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p14:dur="0">
        <p:push dir="r"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