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Amatic SC"/>
      <p:regular r:id="rId10"/>
      <p:bold r:id="rId11"/>
    </p:embeddedFont>
    <p:embeddedFont>
      <p:font typeface="Source Code Pr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bold.fntdata"/><Relationship Id="rId10" Type="http://schemas.openxmlformats.org/officeDocument/2006/relationships/font" Target="fonts/AmaticSC-regular.fntdata"/><Relationship Id="rId13" Type="http://schemas.openxmlformats.org/officeDocument/2006/relationships/font" Target="fonts/SourceCodePro-bold.fntdata"/><Relationship Id="rId12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boldItalic.fntdata"/><Relationship Id="rId14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c92d8d4f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c92d8d4f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e557501b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e557501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df494b05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df494b05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800"/>
              <a:t>My great-grandparents </a:t>
            </a:r>
            <a:endParaRPr sz="68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2576375" y="4207975"/>
            <a:ext cx="3317100" cy="4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Beto and Rosalinda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50" y="2247050"/>
            <a:ext cx="1561125" cy="104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0575" y="392150"/>
            <a:ext cx="1829310" cy="304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3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292850"/>
            <a:ext cx="8520600" cy="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MY GREAT-GRANDPARENTS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When they were </a:t>
            </a:r>
            <a:r>
              <a:rPr lang="es" sz="1500"/>
              <a:t>young</a:t>
            </a:r>
            <a:r>
              <a:rPr lang="es" sz="1500"/>
              <a:t>,my great-grandparents lived in a small </a:t>
            </a:r>
            <a:r>
              <a:rPr lang="es" sz="1500"/>
              <a:t>house in a village in the countryside.My great-grandfather worked on a farm and my great-grandmother was a housewife.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/>
              <a:t>They had an old car. They didn't go to supermarket.They went to street markets.They didn't had a washing machine.My great-grandmother washed clothes by hand.They didn't had a computer or internet but they enjoyed with knitting needles and read books.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/>
              <a:t>Every week my great-grandmother cleaned the house and knitting needles and my great-grandfather sold the harvest and played cards.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/>
              <a:t>my grandfather says that my great-grandparents were happy.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/>
              <a:t>By Naroa 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/>
              <a:t>  </a:t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500"/>
              <a:t>    </a:t>
            </a:r>
            <a:r>
              <a:rPr lang="es" sz="1500"/>
              <a:t> </a:t>
            </a:r>
            <a:endParaRPr sz="1500"/>
          </a:p>
        </p:txBody>
      </p:sp>
    </p:spTree>
  </p:cSld>
  <p:clrMapOvr>
    <a:masterClrMapping/>
  </p:clrMapOvr>
  <mc:AlternateContent>
    <mc:Choice Requires="p14">
      <p:transition spd="slow" p14:dur="28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9525" y="354100"/>
            <a:ext cx="3429000" cy="43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8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BAY AND LOVE YOURS GREAT-</a:t>
            </a:r>
            <a:r>
              <a:rPr lang="es"/>
              <a:t>GRANDPARENTs</a:t>
            </a:r>
            <a:endParaRPr sz="4644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500" y="1093850"/>
            <a:ext cx="3294800" cy="28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b="0" l="0" r="-31821" t="-10363"/>
          <a:stretch/>
        </p:blipFill>
        <p:spPr>
          <a:xfrm>
            <a:off x="1250575" y="1694038"/>
            <a:ext cx="2950675" cy="17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8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